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embeddedFontLst>
    <p:embeddedFont>
      <p:font typeface="Arial Black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font" Target="fonts/ArialBlack-regular.fntdata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0" name="Google Shape;6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366af11a2b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366af11a2b_0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366af11a2b_0_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366af11a2b_0_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366af11a2b_0_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366af11a2b_0_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a23c2e2e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a23c2e2e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fa23c2e2e_0_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69e108eefd_0_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6" name="Google Shape;156;g369e108eefd_0_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7" name="Google Shape;157;g369e108eefd_0_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9e108eefd_0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69e108eefd_0_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69e108eefd_0_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69e108eefd_0_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69e108eefd_0_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69e108eefd_0_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69e108eefd_0_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69e108eefd_0_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69e108eefd_0_3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69e108eefd_0_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69e108eefd_0_4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69e108eefd_0_4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4" name="Google Shape;204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8" name="Google Shape;208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1" name="Google Shape;211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2" name="Google Shape;212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2" name="Google Shape;242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3" name="Google Shape;243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4" name="Google Shape;244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6" name="Google Shape;246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7" name="Google Shape;247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8" name="Google Shape;248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0" name="Google Shape;250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1" name="Google Shape;251;p17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2" name="Google Shape;252;p17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050" spcFirstLastPara="1" rIns="1905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en-US" sz="10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7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4" name="Google Shape;254;p17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5" name="Google Shape;255;p17:notes"/>
          <p:cNvSpPr/>
          <p:nvPr>
            <p:ph idx="2" type="sldImg"/>
          </p:nvPr>
        </p:nvSpPr>
        <p:spPr>
          <a:xfrm>
            <a:off x="1150938" y="692150"/>
            <a:ext cx="4556125" cy="341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6" name="Google Shape;256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0" name="Google Shape;9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1" name="Google Shape;91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296964719_0_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35296964719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66af11a2b_0_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0" name="Google Shape;120;g3366af11a2b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Google Shape;121;g3366af11a2b_0_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New PC_GSA_Star_Mark_(RGB).bmp                                 00000013Macintosh HD                   B7AED150:"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cap="flat" cmpd="sng" w="9525">
            <a:solidFill>
              <a:srgbClr val="105FB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/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420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"/>
          <p:cNvSpPr txBox="1"/>
          <p:nvPr>
            <p:ph idx="1" type="body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43" name="Google Shape;43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/>
              <a:t>July </a:t>
            </a:r>
            <a:r>
              <a:rPr lang="en-US" sz="2800"/>
              <a:t>2025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idx="1" type="body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8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325" y="1245375"/>
            <a:ext cx="3809995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Ariaha Gwendalyn Williams</a:t>
            </a:r>
            <a:endParaRPr/>
          </a:p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5/2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Cleveland, TX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 sz="2800">
                <a:solidFill>
                  <a:srgbClr val="FFFFFF"/>
                </a:solidFill>
              </a:rPr>
              <a:t>7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>
            <p:ph idx="1" type="body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9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19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Jordan Dupree Collins</a:t>
            </a:r>
            <a:endParaRPr/>
          </a:p>
        </p:txBody>
      </p:sp>
      <p:sp>
        <p:nvSpPr>
          <p:cNvPr id="142" name="Google Shape;142;p19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5/8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Minneapolis, MN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 sz="2800">
                <a:solidFill>
                  <a:srgbClr val="FFFFFF"/>
                </a:solidFill>
              </a:rPr>
              <a:t>6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43" name="Google Shape;14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775" y="1271650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20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1" name="Google Shape;151;p20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Mia Angel Nevaeh Thomas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5/27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Albany, OR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 sz="2800">
                <a:solidFill>
                  <a:srgbClr val="FFFFFF"/>
                </a:solidFill>
              </a:rPr>
              <a:t>7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53" name="Google Shape;15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5400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/>
              <a:t>July 2025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22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22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Heaven Banton</a:t>
            </a:r>
            <a:endParaRPr/>
          </a:p>
        </p:txBody>
      </p:sp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6/16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New York, NY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 sz="2800">
                <a:solidFill>
                  <a:srgbClr val="FFFFFF"/>
                </a:solidFill>
              </a:rPr>
              <a:t>0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69" name="Google Shape;16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2400" y="1295400"/>
            <a:ext cx="3239925" cy="404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0900" y="3449125"/>
            <a:ext cx="2181100" cy="2734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3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23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23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Chance Trevon Jenkins</a:t>
            </a:r>
            <a:endParaRPr/>
          </a:p>
        </p:txBody>
      </p:sp>
      <p:sp>
        <p:nvSpPr>
          <p:cNvPr id="179" name="Google Shape;179;p23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2800">
                <a:solidFill>
                  <a:srgbClr val="FFFFFF"/>
                </a:solidFill>
              </a:rPr>
              <a:t>6/11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High Point, NC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</a:t>
            </a:r>
            <a:r>
              <a:rPr b="1" lang="en-US" sz="2800">
                <a:solidFill>
                  <a:srgbClr val="FFFFFF"/>
                </a:solidFill>
              </a:rPr>
              <a:t>15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80" name="Google Shape;18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95400"/>
            <a:ext cx="3305050" cy="413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4300" y="3578370"/>
            <a:ext cx="2033900" cy="2479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8" name="Google Shape;188;p24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9" name="Google Shape;189;p24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Allen Larand Fischer</a:t>
            </a:r>
            <a:endParaRPr/>
          </a:p>
        </p:txBody>
      </p:sp>
      <p:sp>
        <p:nvSpPr>
          <p:cNvPr id="190" name="Google Shape;190;p24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6/22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Monteview, ID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</a:t>
            </a:r>
            <a:r>
              <a:rPr b="1" lang="en-US" sz="2800">
                <a:solidFill>
                  <a:srgbClr val="FFFFFF"/>
                </a:solidFill>
              </a:rPr>
              <a:t>13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5400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8" name="Google Shape;198;p25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25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Rachelle Fischer</a:t>
            </a:r>
            <a:endParaRPr/>
          </a:p>
        </p:txBody>
      </p:sp>
      <p:sp>
        <p:nvSpPr>
          <p:cNvPr id="200" name="Google Shape;200;p25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6/22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Monteview, ID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</a:t>
            </a:r>
            <a:r>
              <a:rPr b="1" lang="en-US" sz="2800">
                <a:solidFill>
                  <a:srgbClr val="FFFFFF"/>
                </a:solidFill>
              </a:rPr>
              <a:t>15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01" name="Google Shape;2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5400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59" name="Google Shape;259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0" name="Google Shape;260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1" name="Google Shape;261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2" name="Google Shape;262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3" name="Google Shape;263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4" name="Google Shape;264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5" name="Google Shape;265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6" name="Google Shape;266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7" name="Google Shape;267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8" name="Google Shape;268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69" name="Google Shape;269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0" name="Google Shape;270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1" name="Google Shape;271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2" name="Google Shape;272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3" name="Google Shape;273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4" name="Google Shape;274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5" name="Google Shape;275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6" name="Google Shape;276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7" name="Google Shape;277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8" name="Google Shape;278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9" name="Google Shape;279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0" name="Google Shape;280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1" name="Google Shape;281;p26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2" name="Google Shape;282;p26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3" name="Google Shape;283;p26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4" name="Google Shape;284;p26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5" name="Google Shape;285;p26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6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SeeSay_11x14_FPS (1) (1) (2)_Page_2.jpg" id="287" name="Google Shape;28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Damion Lee Ginn-Zohoretz</a:t>
            </a:r>
            <a:endParaRPr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648200" y="1271641"/>
            <a:ext cx="4130211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600">
                <a:solidFill>
                  <a:srgbClr val="FFFFFF"/>
                </a:solidFill>
              </a:rPr>
              <a:t>11</a:t>
            </a:r>
            <a:r>
              <a:rPr b="1" i="0" lang="en-US" sz="2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/13/2024</a:t>
            </a:r>
            <a:endParaRPr b="0" i="0" sz="26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lang="en-US">
                <a:solidFill>
                  <a:srgbClr val="FFFFFF"/>
                </a:solidFill>
              </a:rPr>
              <a:t>Phoenix, AZ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17 years</a:t>
            </a:r>
            <a:endParaRPr b="1" i="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1" name="Google Shape;7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607" y="1047750"/>
            <a:ext cx="4130211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William L Carter</a:t>
            </a:r>
            <a:endParaRPr/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648200" y="1271641"/>
            <a:ext cx="4130211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11/14/2024</a:t>
            </a:r>
            <a:endParaRPr b="0" i="0" sz="26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lang="en-US">
                <a:solidFill>
                  <a:srgbClr val="FFFFFF"/>
                </a:solidFill>
              </a:rPr>
              <a:t>Chicago, IL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>
                <a:solidFill>
                  <a:srgbClr val="FFFFFF"/>
                </a:solidFill>
              </a:rPr>
              <a:t>3</a:t>
            </a: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9" name="Google Shape;7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477" y="1143000"/>
            <a:ext cx="4070554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Jepsen Ruffcorn</a:t>
            </a:r>
            <a:endParaRPr/>
          </a:p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4648200" y="1271641"/>
            <a:ext cx="4130211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11</a:t>
            </a:r>
            <a:r>
              <a:rPr b="1" lang="en-US" sz="2600">
                <a:solidFill>
                  <a:srgbClr val="FFFFFF"/>
                </a:solidFill>
              </a:rPr>
              <a:t>/18/2024</a:t>
            </a:r>
            <a:endParaRPr b="0" i="0" sz="26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lang="en-US">
                <a:solidFill>
                  <a:srgbClr val="FFFFFF"/>
                </a:solidFill>
              </a:rPr>
              <a:t>Laveen, AZ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</a:t>
            </a:r>
            <a:r>
              <a:rPr b="1" lang="en-US">
                <a:solidFill>
                  <a:srgbClr val="FFFFFF"/>
                </a:solidFill>
              </a:rPr>
              <a:t>2</a:t>
            </a: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7" name="Google Shape;8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844" y="1271640"/>
            <a:ext cx="4333956" cy="4642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/>
              <a:t>July </a:t>
            </a:r>
            <a:r>
              <a:rPr lang="en-US" sz="2800"/>
              <a:t>2025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Ransom Ruffcorn</a:t>
            </a:r>
            <a:endParaRPr/>
          </a:p>
        </p:txBody>
      </p:sp>
      <p:sp>
        <p:nvSpPr>
          <p:cNvPr id="99" name="Google Shape;99;p14"/>
          <p:cNvSpPr txBox="1"/>
          <p:nvPr>
            <p:ph idx="1" type="body"/>
          </p:nvPr>
        </p:nvSpPr>
        <p:spPr>
          <a:xfrm>
            <a:off x="4565218" y="1143000"/>
            <a:ext cx="4213194" cy="4891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11</a:t>
            </a:r>
            <a:r>
              <a:rPr b="1" lang="en-US" sz="2800">
                <a:solidFill>
                  <a:srgbClr val="FFFFFF"/>
                </a:solidFill>
              </a:rPr>
              <a:t>/18/2024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Laveen, AZ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</a:t>
            </a:r>
            <a:r>
              <a:rPr b="1" lang="en-US">
                <a:solidFill>
                  <a:srgbClr val="FFFFFF"/>
                </a:solidFill>
              </a:rPr>
              <a:t>3</a:t>
            </a: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" name="Google Shape;100;p14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606" y="1143000"/>
            <a:ext cx="4132599" cy="4756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Samantha Ayako Chun</a:t>
            </a:r>
            <a:endParaRPr/>
          </a:p>
        </p:txBody>
      </p:sp>
      <p:sp>
        <p:nvSpPr>
          <p:cNvPr id="107" name="Google Shape;107;p15"/>
          <p:cNvSpPr txBox="1"/>
          <p:nvPr>
            <p:ph idx="1" type="body"/>
          </p:nvPr>
        </p:nvSpPr>
        <p:spPr>
          <a:xfrm>
            <a:off x="4648200" y="1271641"/>
            <a:ext cx="4130211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1/17/2025</a:t>
            </a:r>
            <a:endParaRPr b="0" i="0" sz="26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Haleiwa, HI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17 years</a:t>
            </a:r>
            <a:endParaRPr b="1" i="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8" name="Google Shape;108;p15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9" name="Google Shape;1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729" y="1143000"/>
            <a:ext cx="3971570" cy="4726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Bailey Vera</a:t>
            </a:r>
            <a:endParaRPr/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4648200" y="1271650"/>
            <a:ext cx="41301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Anyone having information should contact: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National Center for Missing and Exploited Children</a:t>
            </a:r>
            <a:endParaRPr b="0" i="0" sz="24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1-800-The-Lost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t/>
            </a:r>
            <a:endParaRPr b="1" sz="15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Last Seen:     </a:t>
            </a:r>
            <a:r>
              <a:rPr b="1" lang="en-US" sz="2800">
                <a:solidFill>
                  <a:srgbClr val="FFFFFF"/>
                </a:solidFill>
              </a:rPr>
              <a:t>5/2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7/2025</a:t>
            </a:r>
            <a:endParaRPr b="1" sz="2800">
              <a:solidFill>
                <a:srgbClr val="FFFFFF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FFFFFF"/>
                </a:solidFill>
              </a:rPr>
              <a:t>Cleveland, TX</a:t>
            </a:r>
            <a:endParaRPr b="0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Age:               1</a:t>
            </a:r>
            <a:r>
              <a:rPr b="1" lang="en-US" sz="2800">
                <a:solidFill>
                  <a:srgbClr val="FFFFFF"/>
                </a:solidFill>
              </a:rPr>
              <a:t>7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</a:t>
            </a:r>
            <a:endParaRPr b="1" i="0" sz="2800" u="none" cap="none" strike="noStrike">
              <a:solidFill>
                <a:srgbClr val="BEC8E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 txBox="1"/>
          <p:nvPr>
            <p:ph idx="12" type="sldNum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7" name="Google Shape;11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5400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/>
              <a:t>July </a:t>
            </a:r>
            <a:r>
              <a:rPr lang="en-US" sz="2800"/>
              <a:t>2025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